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22" Type="http://schemas.openxmlformats.org/officeDocument/2006/relationships/image" Target="../media/image43.png"/><Relationship Id="rId23" Type="http://schemas.openxmlformats.org/officeDocument/2006/relationships/image" Target="../media/image44.png"/><Relationship Id="rId24" Type="http://schemas.openxmlformats.org/officeDocument/2006/relationships/image" Target="../media/image4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Relationship Id="rId19" Type="http://schemas.openxmlformats.org/officeDocument/2006/relationships/image" Target="../media/image65.png"/><Relationship Id="rId20" Type="http://schemas.openxmlformats.org/officeDocument/2006/relationships/image" Target="../media/image66.png"/><Relationship Id="rId21" Type="http://schemas.openxmlformats.org/officeDocument/2006/relationships/image" Target="../media/image67.png"/><Relationship Id="rId22" Type="http://schemas.openxmlformats.org/officeDocument/2006/relationships/image" Target="../media/image68.png"/><Relationship Id="rId23" Type="http://schemas.openxmlformats.org/officeDocument/2006/relationships/image" Target="../media/image69.png"/><Relationship Id="rId24" Type="http://schemas.openxmlformats.org/officeDocument/2006/relationships/image" Target="../media/image70.png"/><Relationship Id="rId25" Type="http://schemas.openxmlformats.org/officeDocument/2006/relationships/image" Target="../media/image7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225" y="8102293"/>
            <a:ext cx="18362636" cy="2193907"/>
            <a:chOff x="-40225" y="8102293"/>
            <a:chExt cx="18362636" cy="21939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225" y="8102293"/>
              <a:ext cx="18362636" cy="21939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20761" y="9139613"/>
            <a:ext cx="3954528" cy="5369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5273" y="8535749"/>
            <a:ext cx="3349027" cy="9681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8102293"/>
            <a:ext cx="18362636" cy="2193907"/>
            <a:chOff x="0" y="8102293"/>
            <a:chExt cx="18362636" cy="21939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8102293"/>
              <a:ext cx="18362636" cy="219390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4389" y="2786227"/>
            <a:ext cx="15775360" cy="39002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39146" y="9320718"/>
            <a:ext cx="1447424" cy="5791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03938" y="8798164"/>
            <a:ext cx="5737551" cy="9643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98" y="-43529"/>
            <a:ext cx="18390885" cy="10376862"/>
            <a:chOff x="-50598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98" y="-43529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1365" y="6552582"/>
            <a:ext cx="6135151" cy="2238095"/>
            <a:chOff x="1571365" y="6552582"/>
            <a:chExt cx="6135151" cy="22380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71365" y="6737457"/>
              <a:ext cx="2055497" cy="1859969"/>
              <a:chOff x="1571365" y="6737457"/>
              <a:chExt cx="2055497" cy="18599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71365" y="6737457"/>
                <a:ext cx="2055497" cy="18599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782706" y="6552582"/>
              <a:ext cx="3915590" cy="2229719"/>
              <a:chOff x="3782706" y="6552582"/>
              <a:chExt cx="3915590" cy="222971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82706" y="6552582"/>
                <a:ext cx="3915590" cy="2229719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2812" y="596972"/>
            <a:ext cx="11069770" cy="219840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64872" y="2624676"/>
            <a:ext cx="3101095" cy="3059213"/>
            <a:chOff x="1664872" y="2624676"/>
            <a:chExt cx="3101095" cy="305921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123019" y="2624676"/>
              <a:ext cx="2184794" cy="2199359"/>
              <a:chOff x="2123019" y="2624676"/>
              <a:chExt cx="2184794" cy="219935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23019" y="2624676"/>
                <a:ext cx="2184794" cy="2199359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8100" y="4819010"/>
              <a:ext cx="4037419" cy="110042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90216" y="2820600"/>
            <a:ext cx="12142705" cy="27391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0178" y="7409725"/>
            <a:ext cx="10206076" cy="6758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98" y="-43529"/>
            <a:ext cx="18390885" cy="10376862"/>
            <a:chOff x="-50598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98" y="-43529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3850" y="6511396"/>
            <a:ext cx="6372341" cy="1846907"/>
            <a:chOff x="703850" y="6511396"/>
            <a:chExt cx="6372341" cy="18469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850" y="6511396"/>
              <a:ext cx="6372341" cy="18469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812" y="596972"/>
            <a:ext cx="11069770" cy="21984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67481" y="2549490"/>
            <a:ext cx="3180952" cy="2915445"/>
            <a:chOff x="1467481" y="2549490"/>
            <a:chExt cx="3180952" cy="291544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7481" y="2549490"/>
              <a:ext cx="3180952" cy="2445154"/>
              <a:chOff x="1467481" y="2549490"/>
              <a:chExt cx="3180952" cy="2445154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467481" y="2549490"/>
                <a:ext cx="3177552" cy="2101347"/>
                <a:chOff x="1467481" y="2549490"/>
                <a:chExt cx="3177552" cy="210134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467481" y="2549490"/>
                  <a:ext cx="3177552" cy="2101347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623326" y="4161576"/>
                <a:ext cx="833068" cy="833068"/>
                <a:chOff x="1623326" y="4161576"/>
                <a:chExt cx="833068" cy="833068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23326" y="4161576"/>
                  <a:ext cx="833068" cy="833068"/>
                </a:xfrm>
                <a:prstGeom prst="rect">
                  <a:avLst/>
                </a:prstGeom>
              </p:spPr>
            </p:pic>
          </p:grpSp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9996" y="4554371"/>
              <a:ext cx="2601171" cy="12203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14324" y="5816609"/>
            <a:ext cx="8151314" cy="340409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31353" y="3206848"/>
            <a:ext cx="10688009" cy="13692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98" y="-43529"/>
            <a:ext cx="18390885" cy="10376862"/>
            <a:chOff x="-50598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98" y="-43529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1339" y="3300531"/>
            <a:ext cx="8635495" cy="314276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98" y="-43529"/>
            <a:ext cx="18390885" cy="10376862"/>
            <a:chOff x="-50598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98" y="-43529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79693" y="6743910"/>
            <a:ext cx="8329476" cy="37104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383" y="623391"/>
            <a:ext cx="7527456" cy="21097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0599" y="2585528"/>
            <a:ext cx="14415822" cy="14633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2676" y="4314312"/>
            <a:ext cx="3980952" cy="3178136"/>
            <a:chOff x="1502676" y="4314312"/>
            <a:chExt cx="3980952" cy="317813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2676" y="4314312"/>
              <a:ext cx="3976840" cy="2894836"/>
              <a:chOff x="1502676" y="4314312"/>
              <a:chExt cx="3976840" cy="289483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2676" y="4314312"/>
                <a:ext cx="3976840" cy="2894836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8976" y="7136508"/>
              <a:ext cx="2493604" cy="56276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03203" y="4269148"/>
            <a:ext cx="6282479" cy="10130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84155" y="4997406"/>
            <a:ext cx="8677613" cy="101309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84155" y="5860038"/>
            <a:ext cx="11337432" cy="14633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98" y="-43529"/>
            <a:ext cx="18390885" cy="10376862"/>
            <a:chOff x="-50598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98" y="-43529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812" y="623391"/>
            <a:ext cx="7297189" cy="21669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3438" y="3721565"/>
            <a:ext cx="11278383" cy="17506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32929" y="3373678"/>
            <a:ext cx="4171429" cy="4399446"/>
            <a:chOff x="12632929" y="3373678"/>
            <a:chExt cx="4171429" cy="439944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632929" y="3373678"/>
              <a:ext cx="4169021" cy="4169021"/>
              <a:chOff x="12632929" y="3373678"/>
              <a:chExt cx="4169021" cy="416902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632929" y="3373678"/>
                <a:ext cx="4169021" cy="4169021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17507" y="7479252"/>
              <a:ext cx="3287891" cy="45642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4761" y="5453469"/>
            <a:ext cx="10845139" cy="212785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98" y="-43529"/>
            <a:ext cx="18390885" cy="10376862"/>
            <a:chOff x="-50598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98" y="-43529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582010" y="-265355"/>
            <a:ext cx="31449735" cy="122236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383" y="594819"/>
            <a:ext cx="8603085" cy="221606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98" y="-43529"/>
            <a:ext cx="18390885" cy="10376862"/>
            <a:chOff x="-50598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98" y="-43529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863" y="3302398"/>
            <a:ext cx="15776999" cy="31249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98" y="-43529"/>
            <a:ext cx="18390885" cy="10376862"/>
            <a:chOff x="-50598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98" y="-43529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1383" y="623391"/>
            <a:ext cx="14997189" cy="21669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4110" y="2342906"/>
            <a:ext cx="8971429" cy="7442116"/>
            <a:chOff x="1274110" y="2342906"/>
            <a:chExt cx="8971429" cy="744211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74110" y="2342906"/>
              <a:ext cx="8965748" cy="7020135"/>
              <a:chOff x="1274110" y="2342906"/>
              <a:chExt cx="8965748" cy="70201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74110" y="2342906"/>
                <a:ext cx="8965748" cy="702013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6070" y="9129352"/>
              <a:ext cx="3053689" cy="10130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10862" y="4074807"/>
            <a:ext cx="6171429" cy="3673502"/>
            <a:chOff x="11010862" y="4074807"/>
            <a:chExt cx="6171429" cy="367350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010862" y="4074807"/>
              <a:ext cx="6171429" cy="3240336"/>
              <a:chOff x="11010862" y="4074807"/>
              <a:chExt cx="6171429" cy="324033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010862" y="4074807"/>
                <a:ext cx="6171429" cy="324033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91923" y="6992495"/>
              <a:ext cx="1668994" cy="11008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19" y="-43529"/>
            <a:ext cx="18390885" cy="10376862"/>
            <a:chOff x="-47619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19" y="-43529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764" y="594819"/>
            <a:ext cx="3707789" cy="22160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5069" y="3297799"/>
            <a:ext cx="15490632" cy="23865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6021" y="5474893"/>
            <a:ext cx="12240899" cy="146339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545" y="3659376"/>
            <a:ext cx="6585162" cy="2789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98042" y="9137727"/>
            <a:ext cx="4360853" cy="5791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23484" y="8610168"/>
            <a:ext cx="7769028" cy="9519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98" y="-43529"/>
            <a:ext cx="18390885" cy="10376862"/>
            <a:chOff x="-50598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98" y="-43529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323810"/>
            <a:ext cx="18285714" cy="7961905"/>
            <a:chOff x="0" y="2323810"/>
            <a:chExt cx="18285714" cy="79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23810"/>
              <a:ext cx="18285714" cy="79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64474" y="4826379"/>
            <a:ext cx="2956767" cy="2956767"/>
            <a:chOff x="7664474" y="4826379"/>
            <a:chExt cx="2956767" cy="29567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4474" y="4826379"/>
              <a:ext cx="2956767" cy="29567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59483" y="1634110"/>
            <a:ext cx="566749" cy="336993"/>
            <a:chOff x="8859483" y="1634110"/>
            <a:chExt cx="566749" cy="3369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9483" y="1634110"/>
              <a:ext cx="566749" cy="3369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0165" y="715488"/>
            <a:ext cx="3446141" cy="11360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66905" y="3529108"/>
            <a:ext cx="4155387" cy="1262982"/>
            <a:chOff x="12166905" y="3529108"/>
            <a:chExt cx="4155387" cy="12629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97383" y="4050517"/>
              <a:ext cx="4352009" cy="95027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79944" y="3442147"/>
              <a:ext cx="3639645" cy="75341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95685" y="7487475"/>
            <a:ext cx="4480729" cy="16831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78923" y="6871031"/>
            <a:ext cx="2850445" cy="75817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63494" y="7376504"/>
            <a:ext cx="4291224" cy="12950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38842" y="6858865"/>
            <a:ext cx="3149682" cy="7930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63644" y="4053748"/>
            <a:ext cx="4675711" cy="119928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56882" y="3418546"/>
            <a:ext cx="5437658" cy="80294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36466" y="5880980"/>
            <a:ext cx="3900602" cy="9778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271506" cy="10285714"/>
            <a:chOff x="0" y="0"/>
            <a:chExt cx="527150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7150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3810"/>
            <a:ext cx="5271506" cy="10309524"/>
            <a:chOff x="0" y="-23810"/>
            <a:chExt cx="5271506" cy="103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3810"/>
              <a:ext cx="5271506" cy="103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2388" y="507569"/>
            <a:ext cx="3733992" cy="27336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44117" y="1308335"/>
            <a:ext cx="1507248" cy="19411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15541" y="2585985"/>
            <a:ext cx="6914233" cy="1153285"/>
            <a:chOff x="7315541" y="2585985"/>
            <a:chExt cx="6914233" cy="11532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58424" y="2053699"/>
              <a:ext cx="13828467" cy="230657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15541" y="2585985"/>
              <a:ext cx="6914233" cy="11532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05508" y="3115008"/>
            <a:ext cx="476190" cy="95238"/>
            <a:chOff x="9405508" y="3115008"/>
            <a:chExt cx="476190" cy="95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9405508" y="3115008"/>
              <a:ext cx="476190" cy="9523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84555" y="2650603"/>
            <a:ext cx="1345741" cy="11455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85621" y="2956916"/>
            <a:ext cx="2376622" cy="52969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08636" y="3590461"/>
            <a:ext cx="1516771" cy="19411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27446" y="4878691"/>
            <a:ext cx="6914233" cy="1153285"/>
            <a:chOff x="9327446" y="4878691"/>
            <a:chExt cx="6914233" cy="11532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0329" y="4346406"/>
              <a:ext cx="13828467" cy="230657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27446" y="4878691"/>
              <a:ext cx="6914233" cy="11532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01891" y="5407715"/>
            <a:ext cx="476190" cy="95238"/>
            <a:chOff x="13201891" y="5407715"/>
            <a:chExt cx="476190" cy="952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3201891" y="5407715"/>
              <a:ext cx="476190" cy="9523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97622" y="4974260"/>
            <a:ext cx="1140856" cy="110750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95106" y="5044240"/>
            <a:ext cx="4254394" cy="54851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990230" y="5435449"/>
            <a:ext cx="4152108" cy="5485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44119" y="5893748"/>
            <a:ext cx="1516771" cy="19411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15541" y="7171398"/>
            <a:ext cx="6914233" cy="1153285"/>
            <a:chOff x="7315541" y="7171398"/>
            <a:chExt cx="6914233" cy="115328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58424" y="6639113"/>
              <a:ext cx="13828467" cy="230657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15541" y="7171398"/>
              <a:ext cx="6914233" cy="11532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05508" y="7700421"/>
            <a:ext cx="476190" cy="95238"/>
            <a:chOff x="9405508" y="7700421"/>
            <a:chExt cx="476190" cy="952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9405508" y="7700421"/>
              <a:ext cx="476190" cy="9523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694079" y="7264584"/>
            <a:ext cx="1188475" cy="110750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291782" y="7336944"/>
            <a:ext cx="4400460" cy="54851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350868" y="7728154"/>
            <a:ext cx="4341203" cy="5485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98" y="-43529"/>
            <a:ext cx="18390885" cy="10376862"/>
            <a:chOff x="-50598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98" y="-43529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3720" y="3300531"/>
            <a:ext cx="5961467" cy="31427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98" y="-43529"/>
            <a:ext cx="18390885" cy="10376862"/>
            <a:chOff x="-50598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98" y="-43529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9091" y="3377025"/>
            <a:ext cx="16628009" cy="6280431"/>
            <a:chOff x="-369091" y="3377025"/>
            <a:chExt cx="16628009" cy="628043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69091" y="3711064"/>
              <a:ext cx="3347428" cy="870050"/>
              <a:chOff x="-369091" y="3711064"/>
              <a:chExt cx="3347428" cy="8700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162851" y="3459003"/>
                <a:ext cx="7408651" cy="1135147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333585" y="4141927"/>
                <a:ext cx="7453777" cy="69183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977538" y="3377025"/>
              <a:ext cx="10281380" cy="1241523"/>
              <a:chOff x="5977538" y="3377025"/>
              <a:chExt cx="10281380" cy="124152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977538" y="3377025"/>
                <a:ext cx="10281380" cy="1241523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10296" y="3406007"/>
              <a:ext cx="10143291" cy="124288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-369091" y="5288068"/>
              <a:ext cx="3347430" cy="870050"/>
              <a:chOff x="-369091" y="5288068"/>
              <a:chExt cx="3347430" cy="87005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162850" y="5036007"/>
                <a:ext cx="7408651" cy="1135147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293328" y="5718931"/>
                <a:ext cx="7373101" cy="69183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977538" y="5004803"/>
              <a:ext cx="10281380" cy="1241523"/>
              <a:chOff x="5977538" y="5004803"/>
              <a:chExt cx="10281380" cy="124152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977538" y="5004803"/>
                <a:ext cx="10281380" cy="1241523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10299" y="5073665"/>
              <a:ext cx="10028520" cy="124288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-369091" y="7093287"/>
              <a:ext cx="3347428" cy="870050"/>
              <a:chOff x="-369091" y="7093287"/>
              <a:chExt cx="3347428" cy="87005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2162851" y="6841226"/>
                <a:ext cx="7408651" cy="1135147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2888785" y="7524150"/>
                <a:ext cx="8535444" cy="69183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977538" y="6670016"/>
              <a:ext cx="10281380" cy="1241523"/>
              <a:chOff x="5977538" y="6670016"/>
              <a:chExt cx="10281380" cy="124152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977538" y="6670016"/>
                <a:ext cx="10281380" cy="1241523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18413" y="6736431"/>
              <a:ext cx="10146539" cy="1242882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-369091" y="8609934"/>
              <a:ext cx="3347428" cy="814893"/>
              <a:chOff x="-369091" y="8609934"/>
              <a:chExt cx="3347428" cy="81489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2162851" y="8357873"/>
                <a:ext cx="7408651" cy="1135147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2792195" y="8985640"/>
                <a:ext cx="8342272" cy="69183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977538" y="8335228"/>
              <a:ext cx="10281380" cy="1241523"/>
              <a:chOff x="5977538" y="8335228"/>
              <a:chExt cx="10281380" cy="124152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977538" y="8335228"/>
                <a:ext cx="10281380" cy="1241523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10296" y="8401638"/>
              <a:ext cx="10070891" cy="1242882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3669025" y="3711064"/>
              <a:ext cx="1638663" cy="793386"/>
              <a:chOff x="3669025" y="3711064"/>
              <a:chExt cx="1638663" cy="79338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669025" y="3711064"/>
                <a:ext cx="1638663" cy="79338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757504" y="5190180"/>
              <a:ext cx="1461704" cy="1065826"/>
              <a:chOff x="3757504" y="5190180"/>
              <a:chExt cx="1461704" cy="106582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757504" y="5190180"/>
                <a:ext cx="1461704" cy="106582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004567" y="6983091"/>
              <a:ext cx="967579" cy="1090442"/>
              <a:chOff x="4004567" y="6983091"/>
              <a:chExt cx="967579" cy="109044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004567" y="6983091"/>
                <a:ext cx="967579" cy="109044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898141" y="8476504"/>
              <a:ext cx="1180431" cy="1173981"/>
              <a:chOff x="3898141" y="8476504"/>
              <a:chExt cx="1180431" cy="117398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898141" y="8476504"/>
                <a:ext cx="1180431" cy="1173981"/>
              </a:xfrm>
              <a:prstGeom prst="rect">
                <a:avLst/>
              </a:prstGeom>
            </p:spPr>
          </p:pic>
        </p:grpSp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02812" y="596972"/>
            <a:ext cx="11193579" cy="219840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06268" y="2223104"/>
            <a:ext cx="16002310" cy="92031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418037" y="7847704"/>
            <a:ext cx="8082755" cy="3560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98" y="-43529"/>
            <a:ext cx="18390885" cy="10376862"/>
            <a:chOff x="-50598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98" y="-43529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505499" y="3926536"/>
            <a:ext cx="19523325" cy="72341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467649" y="2818147"/>
            <a:ext cx="2742464" cy="5833836"/>
            <a:chOff x="13467649" y="2818147"/>
            <a:chExt cx="2742464" cy="58338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67649" y="2818147"/>
              <a:ext cx="2742464" cy="58338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2812" y="623391"/>
            <a:ext cx="10920580" cy="21589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1723" y="4338574"/>
            <a:ext cx="10832160" cy="10551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9366" y="2533835"/>
            <a:ext cx="9486892" cy="176696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00833" y="8552960"/>
            <a:ext cx="3726195" cy="7835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98" y="-43529"/>
            <a:ext cx="18390885" cy="10376862"/>
            <a:chOff x="-50598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98" y="-43529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1383" y="596972"/>
            <a:ext cx="7631675" cy="21984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382" y="2608369"/>
            <a:ext cx="16154594" cy="67259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98" y="-43529"/>
            <a:ext cx="18390885" cy="10376862"/>
            <a:chOff x="-50598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98" y="-43529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46065" y="6196687"/>
            <a:ext cx="3959843" cy="3015930"/>
            <a:chOff x="2446065" y="6196687"/>
            <a:chExt cx="3959843" cy="3015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46065" y="6196687"/>
              <a:ext cx="3959843" cy="30159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812" y="596972"/>
            <a:ext cx="11069770" cy="21984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54495" y="2698651"/>
            <a:ext cx="3476190" cy="2631219"/>
            <a:chOff x="2254495" y="2698651"/>
            <a:chExt cx="3476190" cy="26312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254495" y="2698651"/>
              <a:ext cx="3471776" cy="1876706"/>
              <a:chOff x="2254495" y="2698651"/>
              <a:chExt cx="3471776" cy="187670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54495" y="2698651"/>
                <a:ext cx="3471776" cy="1876706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40824" y="4419306"/>
              <a:ext cx="2545981" cy="12203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36190" y="2731600"/>
            <a:ext cx="7614419" cy="10996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55234" y="6724318"/>
            <a:ext cx="6996600" cy="20638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03692" y="4306778"/>
            <a:ext cx="1197684" cy="3424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0465" y="5334890"/>
            <a:ext cx="6391092" cy="6321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55238" y="3905286"/>
            <a:ext cx="9439457" cy="13989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98" y="-43529"/>
            <a:ext cx="18390885" cy="10376862"/>
            <a:chOff x="-50598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98" y="-43529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8247" y="7242927"/>
            <a:ext cx="3666273" cy="1896713"/>
            <a:chOff x="1558247" y="7242927"/>
            <a:chExt cx="3666273" cy="18967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8247" y="7242927"/>
              <a:ext cx="3666273" cy="189671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812" y="596972"/>
            <a:ext cx="11069770" cy="21984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8247" y="3327793"/>
            <a:ext cx="3704762" cy="2241038"/>
            <a:chOff x="1558247" y="3327793"/>
            <a:chExt cx="3704762" cy="224103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58247" y="3327793"/>
              <a:ext cx="3695592" cy="1767966"/>
              <a:chOff x="1558247" y="3327793"/>
              <a:chExt cx="3695592" cy="176796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58247" y="3327793"/>
                <a:ext cx="3695592" cy="1767966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8559" y="4992980"/>
              <a:ext cx="1562598" cy="76464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22098" y="2658644"/>
            <a:ext cx="10109591" cy="37469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22098" y="7741875"/>
            <a:ext cx="7882962" cy="10664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2023-12-01T17:57:33Z</dcterms:created>
  <dcterms:modified xsi:type="dcterms:W3CDTF">2023-12-01T17:57:33Z</dcterms:modified>
</cp:coreProperties>
</file>